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92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none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717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85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85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1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219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953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42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4994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055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1838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2/14/21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312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511898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296539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563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000" b="1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2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0A7EC8-C8D3-42F2-B26D-8168B62774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3105" y="887569"/>
            <a:ext cx="8561747" cy="2541431"/>
          </a:xfrm>
        </p:spPr>
        <p:txBody>
          <a:bodyPr/>
          <a:lstStyle/>
          <a:p>
            <a:r>
              <a:rPr kumimoji="1" lang="ja-JP" altLang="en-US" dirty="0"/>
              <a:t>自己紹介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5D4FA7A-8030-41CD-A8F3-A30523E98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3106" y="3429000"/>
            <a:ext cx="8561746" cy="977621"/>
          </a:xfrm>
        </p:spPr>
        <p:txBody>
          <a:bodyPr>
            <a:normAutofit/>
          </a:bodyPr>
          <a:lstStyle/>
          <a:p>
            <a:r>
              <a:rPr kumimoji="1" lang="ja-JP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先輩が教える</a:t>
            </a:r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PC</a:t>
            </a:r>
            <a:r>
              <a:rPr lang="ja-JP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講習会オンライン</a:t>
            </a:r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2021</a:t>
            </a:r>
            <a:endParaRPr kumimoji="1" lang="ja-JP" alt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22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657366-E0E2-4317-AA17-D19E67811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プロフィール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1E5CF9-906D-4182-9188-AE9DD62F9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氏名：</a:t>
            </a:r>
            <a:endParaRPr kumimoji="1" lang="en-US" altLang="ja-JP" dirty="0"/>
          </a:p>
          <a:p>
            <a:r>
              <a:rPr kumimoji="1" lang="ja-JP" altLang="en-US" dirty="0"/>
              <a:t>学部：</a:t>
            </a:r>
            <a:endParaRPr kumimoji="1" lang="en-US" altLang="ja-JP" dirty="0"/>
          </a:p>
          <a:p>
            <a:r>
              <a:rPr kumimoji="1" lang="ja-JP" altLang="en-US" dirty="0"/>
              <a:t>学科：</a:t>
            </a:r>
            <a:endParaRPr kumimoji="1" lang="en-US" altLang="ja-JP" dirty="0"/>
          </a:p>
          <a:p>
            <a:r>
              <a:rPr kumimoji="1" lang="ja-JP" altLang="en-US" dirty="0"/>
              <a:t>趣味：</a:t>
            </a:r>
            <a:endParaRPr kumimoji="1" lang="en-US" altLang="ja-JP" dirty="0"/>
          </a:p>
          <a:p>
            <a:r>
              <a:rPr kumimoji="1" lang="ja-JP" altLang="en-US" dirty="0"/>
              <a:t>特技：</a:t>
            </a:r>
          </a:p>
        </p:txBody>
      </p:sp>
    </p:spTree>
    <p:extLst>
      <p:ext uri="{BB962C8B-B14F-4D97-AF65-F5344CB8AC3E}">
        <p14:creationId xmlns:p14="http://schemas.microsoft.com/office/powerpoint/2010/main" val="1813139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58FA64-F7CD-429B-BB37-3E4E99AE0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大学生活の抱負など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40AACF-E7A1-4005-954E-9335EF70B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出身地のアピールポイント</a:t>
            </a:r>
            <a:endParaRPr kumimoji="1" lang="en-US" altLang="ja-JP" dirty="0"/>
          </a:p>
          <a:p>
            <a:r>
              <a:rPr kumimoji="1" lang="ja-JP" altLang="en-US" dirty="0"/>
              <a:t>趣味や特技について</a:t>
            </a:r>
            <a:endParaRPr kumimoji="1" lang="en-US" altLang="ja-JP" dirty="0"/>
          </a:p>
          <a:p>
            <a:r>
              <a:rPr kumimoji="1" lang="ja-JP" altLang="en-US" dirty="0"/>
              <a:t>大学生活での目標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自由にタイトルを設定して、スライドを</a:t>
            </a:r>
            <a:r>
              <a:rPr kumimoji="1" lang="en-US" altLang="ja-JP" dirty="0"/>
              <a:t>1</a:t>
            </a:r>
            <a:r>
              <a:rPr kumimoji="1" lang="ja-JP" altLang="en-US" dirty="0"/>
              <a:t>ページ作成してみましょう！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65349895"/>
      </p:ext>
    </p:extLst>
  </p:cSld>
  <p:clrMapOvr>
    <a:masterClrMapping/>
  </p:clrMapOvr>
</p:sld>
</file>

<file path=ppt/theme/theme1.xml><?xml version="1.0" encoding="utf-8"?>
<a:theme xmlns:a="http://schemas.openxmlformats.org/drawingml/2006/main" name="ギャラリー">
  <a:themeElements>
    <a:clrScheme name="ギャラリー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Meiryo UI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ギャラリー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</TotalTime>
  <Words>53</Words>
  <Application>Microsoft Macintosh PowerPoint</Application>
  <PresentationFormat>ワイド画面</PresentationFormat>
  <Paragraphs>13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Meiryo UI</vt:lpstr>
      <vt:lpstr>Arial</vt:lpstr>
      <vt:lpstr>ギャラリー</vt:lpstr>
      <vt:lpstr>自己紹介</vt:lpstr>
      <vt:lpstr>プロフィール</vt:lpstr>
      <vt:lpstr>大学生活の抱負など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自己紹介</dc:title>
  <dc:creator>214082074</dc:creator>
  <cp:lastModifiedBy>194148602</cp:lastModifiedBy>
  <cp:revision>3</cp:revision>
  <dcterms:created xsi:type="dcterms:W3CDTF">2021-02-14T04:19:36Z</dcterms:created>
  <dcterms:modified xsi:type="dcterms:W3CDTF">2021-02-14T05:48:21Z</dcterms:modified>
</cp:coreProperties>
</file>